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63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Public Sans" panose="020B0604020202020204" charset="0"/>
      <p:regular r:id="rId11"/>
      <p:bold r:id="rId12"/>
      <p:italic r:id="rId13"/>
      <p:boldItalic r:id="rId14"/>
    </p:embeddedFont>
    <p:embeddedFont>
      <p:font typeface="EB Garamond ExtraBold" panose="020B0604020202020204" charset="0"/>
      <p:bold r:id="rId15"/>
      <p:boldItalic r:id="rId16"/>
    </p:embeddedFont>
    <p:embeddedFont>
      <p:font typeface="EB Garamond SemiBold" panose="020B0604020202020204" charset="0"/>
      <p:regular r:id="rId17"/>
      <p:bold r:id="rId18"/>
      <p:italic r:id="rId19"/>
      <p:boldItalic r:id="rId20"/>
    </p:embeddedFont>
    <p:embeddedFont>
      <p:font typeface="EB Garamond" panose="020B0604020202020204" charset="0"/>
      <p:regular r:id="rId21"/>
      <p:bold r:id="rId22"/>
      <p:italic r:id="rId23"/>
      <p:boldItalic r:id="rId24"/>
    </p:embeddedFont>
    <p:embeddedFont>
      <p:font typeface="EB Garamond Medium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41807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361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25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419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872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07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043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482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66" Type="http://schemas.openxmlformats.org/officeDocument/2006/relationships/slideLayout" Target="../slideLayouts/slideLayout183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87" Type="http://schemas.openxmlformats.org/officeDocument/2006/relationships/slideLayout" Target="../slideLayouts/slideLayout204.xml"/><Relationship Id="rId102" Type="http://schemas.openxmlformats.org/officeDocument/2006/relationships/slideLayout" Target="../slideLayouts/slideLayout219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12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56" Type="http://schemas.openxmlformats.org/officeDocument/2006/relationships/slideLayout" Target="../slideLayouts/slideLayout173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63.xml"/><Relationship Id="rId59" Type="http://schemas.openxmlformats.org/officeDocument/2006/relationships/slideLayout" Target="../slideLayouts/slideLayout176.xml"/><Relationship Id="rId67" Type="http://schemas.openxmlformats.org/officeDocument/2006/relationships/slideLayout" Target="../slideLayouts/slideLayout184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54" Type="http://schemas.openxmlformats.org/officeDocument/2006/relationships/slideLayout" Target="../slideLayouts/slideLayout171.xml"/><Relationship Id="rId62" Type="http://schemas.openxmlformats.org/officeDocument/2006/relationships/slideLayout" Target="../slideLayouts/slideLayout179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11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49" Type="http://schemas.openxmlformats.org/officeDocument/2006/relationships/slideLayout" Target="../slideLayouts/slideLayout166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45" y="2414448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</a:t>
            </a:r>
            <a:r>
              <a:rPr lang="en-US" dirty="0" smtClean="0"/>
              <a:t>TO-DO PLANNER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168954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1" y="1154901"/>
            <a:ext cx="4548587" cy="99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o-do planner is a valuable tool for organizing tasks, appointments, and goals, helping individuals manage their time efficiently and reduce stress.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offers a clear roadmap for daily and long-term tasks, enhancing productivity and focus in both personal and professional settings.</a:t>
            </a: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>
            <a:alphaModFix/>
          </a:blip>
          <a:srcRect/>
          <a:stretch/>
        </p:blipFill>
        <p:spPr>
          <a:xfrm>
            <a:off x="-1123880" y="-233375"/>
            <a:ext cx="8364262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C464EC76-078E-B986-DF0A-00F3810E01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4711" y="2387891"/>
          <a:ext cx="4279525" cy="22127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937">
                  <a:extLst>
                    <a:ext uri="{9D8B030D-6E8A-4147-A177-3AD203B41FA5}">
                      <a16:colId xmlns:a16="http://schemas.microsoft.com/office/drawing/2014/main" xmlns="" val="4159414095"/>
                    </a:ext>
                  </a:extLst>
                </a:gridCol>
                <a:gridCol w="1688197">
                  <a:extLst>
                    <a:ext uri="{9D8B030D-6E8A-4147-A177-3AD203B41FA5}">
                      <a16:colId xmlns:a16="http://schemas.microsoft.com/office/drawing/2014/main" xmlns="" val="221920252"/>
                    </a:ext>
                  </a:extLst>
                </a:gridCol>
                <a:gridCol w="980391">
                  <a:extLst>
                    <a:ext uri="{9D8B030D-6E8A-4147-A177-3AD203B41FA5}">
                      <a16:colId xmlns:a16="http://schemas.microsoft.com/office/drawing/2014/main" xmlns="" val="3898031184"/>
                    </a:ext>
                  </a:extLst>
                </a:gridCol>
              </a:tblGrid>
              <a:tr h="4425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3372370969"/>
                  </a:ext>
                </a:extLst>
              </a:tr>
              <a:tr h="44254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au721220205011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GOPINATH J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CB2_5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8387562"/>
                  </a:ext>
                </a:extLst>
              </a:tr>
              <a:tr h="442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au721220205063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VISHNU M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CB2_5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0827852"/>
                  </a:ext>
                </a:extLst>
              </a:tr>
              <a:tr h="442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au721220205304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KISHANKUMAR S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CB2_5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3184432"/>
                  </a:ext>
                </a:extLst>
              </a:tr>
              <a:tr h="442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au721220205305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SYED ASHRAF N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CB2_5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7691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32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</a:t>
            </a:r>
            <a:r>
              <a:rPr lang="en-US" b="1" i="0" u="none" strike="noStrike" cap="none" dirty="0" smtClean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anywhere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aws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with all environment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setup</a:t>
            </a:r>
            <a:endParaRPr sz="16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frontend</a:t>
            </a:r>
            <a:endParaRPr sz="16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 sz="16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949096"/>
            <a:ext cx="4593600" cy="32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7162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-39096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3081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003378-D25A-039C-481D-960D8F514B33}"/>
              </a:ext>
            </a:extLst>
          </p:cNvPr>
          <p:cNvSpPr txBox="1"/>
          <p:nvPr/>
        </p:nvSpPr>
        <p:spPr>
          <a:xfrm>
            <a:off x="546805" y="752421"/>
            <a:ext cx="3653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+mj-lt"/>
              </a:rPr>
              <a:t>Step 1: </a:t>
            </a:r>
            <a:r>
              <a:rPr lang="en-GB" sz="1600" dirty="0">
                <a:latin typeface="+mj-lt"/>
              </a:rPr>
              <a:t>W</a:t>
            </a:r>
            <a:r>
              <a:rPr lang="en-GB" sz="1600" dirty="0" smtClean="0">
                <a:latin typeface="+mj-lt"/>
              </a:rPr>
              <a:t>rite a </a:t>
            </a:r>
            <a:r>
              <a:rPr lang="en-GB" sz="1600" dirty="0" err="1" smtClean="0">
                <a:latin typeface="+mj-lt"/>
              </a:rPr>
              <a:t>docker</a:t>
            </a:r>
            <a:r>
              <a:rPr lang="en-GB" sz="1600" dirty="0" smtClean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file for java </a:t>
            </a:r>
            <a:r>
              <a:rPr lang="en-GB" sz="1600" dirty="0" smtClean="0">
                <a:latin typeface="+mj-lt"/>
              </a:rPr>
              <a:t>	application</a:t>
            </a:r>
            <a:endParaRPr lang="en-US" sz="160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+mj-lt"/>
              </a:rPr>
              <a:t>Step 2: </a:t>
            </a:r>
            <a:r>
              <a:rPr lang="en-US" sz="1600" dirty="0" smtClean="0">
                <a:latin typeface="+mj-lt"/>
              </a:rPr>
              <a:t>R</a:t>
            </a:r>
            <a:r>
              <a:rPr lang="en-US" sz="1600" dirty="0" smtClean="0">
                <a:latin typeface="+mj-lt"/>
              </a:rPr>
              <a:t>un </a:t>
            </a:r>
            <a:r>
              <a:rPr lang="en-US" sz="1600" dirty="0">
                <a:latin typeface="+mj-lt"/>
              </a:rPr>
              <a:t>build </a:t>
            </a:r>
            <a:r>
              <a:rPr lang="en-US" sz="1600" dirty="0" smtClean="0">
                <a:latin typeface="+mj-lt"/>
              </a:rPr>
              <a:t>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Step </a:t>
            </a:r>
            <a:r>
              <a:rPr lang="en-US" sz="1600" i="0" dirty="0">
                <a:effectLst/>
                <a:latin typeface="+mj-lt"/>
              </a:rPr>
              <a:t>3: </a:t>
            </a:r>
            <a:r>
              <a:rPr lang="en-US" sz="1600" dirty="0" smtClean="0">
                <a:latin typeface="+mj-lt"/>
              </a:rPr>
              <a:t>D</a:t>
            </a:r>
            <a:r>
              <a:rPr lang="en-US" sz="1600" dirty="0" smtClean="0">
                <a:latin typeface="+mj-lt"/>
              </a:rPr>
              <a:t>eploy </a:t>
            </a:r>
            <a:r>
              <a:rPr lang="en-US" sz="1600" dirty="0">
                <a:latin typeface="+mj-lt"/>
              </a:rPr>
              <a:t>java </a:t>
            </a:r>
            <a:r>
              <a:rPr lang="en-US" sz="1600" dirty="0" smtClean="0">
                <a:latin typeface="+mj-lt"/>
              </a:rPr>
              <a:t>application</a:t>
            </a:r>
            <a:endParaRPr lang="en-US" sz="1600" i="0" dirty="0" smtClean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 smtClean="0">
                <a:effectLst/>
                <a:latin typeface="+mj-lt"/>
              </a:rPr>
              <a:t>Step </a:t>
            </a:r>
            <a:r>
              <a:rPr lang="en-US" sz="1600" dirty="0">
                <a:latin typeface="+mj-lt"/>
              </a:rPr>
              <a:t>4</a:t>
            </a:r>
            <a:r>
              <a:rPr lang="en-US" sz="1600" i="0" dirty="0" smtClean="0">
                <a:effectLst/>
                <a:latin typeface="+mj-lt"/>
              </a:rPr>
              <a:t>: </a:t>
            </a:r>
            <a:r>
              <a:rPr lang="en-GB" sz="1600" dirty="0" smtClean="0">
                <a:latin typeface="+mj-lt"/>
              </a:rPr>
              <a:t>D</a:t>
            </a:r>
            <a:r>
              <a:rPr lang="en-GB" sz="1600" dirty="0" smtClean="0">
                <a:latin typeface="+mj-lt"/>
              </a:rPr>
              <a:t>eploy Frontend 	 	application</a:t>
            </a:r>
            <a:endParaRPr lang="en-US" sz="1600" b="1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i="0" dirty="0"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dirty="0">
              <a:effectLst/>
              <a:latin typeface="+mj-lt"/>
            </a:endParaRPr>
          </a:p>
          <a:p>
            <a:pPr algn="l"/>
            <a:endParaRPr lang="en-US" i="0" dirty="0"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C2A188-C959-4982-101F-A5D5ACAD49CE}"/>
              </a:ext>
            </a:extLst>
          </p:cNvPr>
          <p:cNvSpPr txBox="1"/>
          <p:nvPr/>
        </p:nvSpPr>
        <p:spPr>
          <a:xfrm>
            <a:off x="616567" y="3767328"/>
            <a:ext cx="83288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The </a:t>
            </a:r>
            <a:r>
              <a:rPr lang="en-GB" dirty="0" err="1">
                <a:latin typeface="+mj-lt"/>
              </a:rPr>
              <a:t>Todo</a:t>
            </a:r>
            <a:r>
              <a:rPr lang="en-GB" dirty="0">
                <a:latin typeface="+mj-lt"/>
              </a:rPr>
              <a:t> Planner project integrates a user-friendly frontend for task management, allowing easy task creation, editing, and organization. The backend ensures reliable data handling, supporting features like due dates and priorities. The system prioritizes a seamless user experience through an intuitive interface and efficient data management, aiming to enhance overall productivity in task organization.</a:t>
            </a:r>
            <a:endParaRPr lang="en-US" dirty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986784" y="1804198"/>
            <a:ext cx="2908348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>
                <a:solidFill>
                  <a:srgbClr val="BD8738"/>
                </a:solidFill>
                <a:latin typeface="EB Garamond SemiBold" panose="020B0604020202020204" charset="0"/>
                <a:ea typeface="EB Garamond SemiBold" panose="020B0604020202020204" charset="0"/>
              </a:rPr>
              <a:t>https://</a:t>
            </a:r>
            <a:r>
              <a:rPr lang="en-US" b="0" i="0" dirty="0" smtClean="0">
                <a:solidFill>
                  <a:srgbClr val="BD8738"/>
                </a:solidFill>
                <a:latin typeface="EB Garamond SemiBold" panose="020B0604020202020204" charset="0"/>
                <a:ea typeface="EB Garamond SemiBold" panose="020B0604020202020204" charset="0"/>
              </a:rPr>
              <a:t>github.com/kishame/Task5</a:t>
            </a:r>
          </a:p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</a:t>
            </a:r>
            <a:r>
              <a:rPr lang="en-IN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github.com/20ita11/Task5</a:t>
            </a:r>
          </a:p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</a:t>
            </a:r>
            <a:r>
              <a:rPr lang="en-IN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github.com/vishnu-46/Task5</a:t>
            </a:r>
          </a:p>
          <a:p>
            <a:pPr marL="0" lvl="0" indent="0"/>
            <a:r>
              <a:rPr lang="en-IN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</a:t>
            </a: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://</a:t>
            </a:r>
            <a:r>
              <a:rPr lang="en-IN" b="0" i="0" dirty="0" smtClean="0">
                <a:solidFill>
                  <a:srgbClr val="BD8738"/>
                </a:solidFill>
                <a:latin typeface="EB Garamond SemiBold" panose="020B0604020202020204" charset="0"/>
                <a:ea typeface="EB Garamond SemiBold" panose="020B0604020202020204" charset="0"/>
                <a:cs typeface="EB Garamond SemiBold"/>
                <a:sym typeface="EB Garamond SemiBold"/>
              </a:rPr>
              <a:t>github.com/</a:t>
            </a:r>
            <a:r>
              <a:rPr lang="en-IN" b="0" i="0" dirty="0" smtClean="0">
                <a:solidFill>
                  <a:srgbClr val="BD8738"/>
                </a:solidFill>
                <a:latin typeface="EB Garamond SemiBold" panose="020B0604020202020204" charset="0"/>
                <a:ea typeface="EB Garamond SemiBold" panose="020B0604020202020204" charset="0"/>
                <a:cs typeface="Times New Roman" panose="02020603050405020304" pitchFamily="18" charset="0"/>
                <a:sym typeface="EB Garamond SemiBold"/>
              </a:rPr>
              <a:t>syedashraf22/Task5</a:t>
            </a:r>
            <a:endParaRPr b="0" i="0" dirty="0">
              <a:solidFill>
                <a:srgbClr val="BD8738"/>
              </a:solidFill>
              <a:latin typeface="EB Garamond SemiBold" panose="020B0604020202020204" charset="0"/>
              <a:ea typeface="EB Garamond SemiBold" panose="020B0604020202020204" charset="0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291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Public Sans</vt:lpstr>
      <vt:lpstr>Times New Roman</vt:lpstr>
      <vt:lpstr>EB Garamond ExtraBold</vt:lpstr>
      <vt:lpstr>Arial</vt:lpstr>
      <vt:lpstr>EB Garamond SemiBold</vt:lpstr>
      <vt:lpstr>EB Garamond</vt:lpstr>
      <vt:lpstr>Arial</vt:lpstr>
      <vt:lpstr>Söhne</vt:lpstr>
      <vt:lpstr>EB Garamond Medium</vt:lpstr>
      <vt:lpstr>Noto Sans Symbols</vt:lpstr>
      <vt:lpstr>Calibri</vt:lpstr>
      <vt:lpstr>Simple Light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Microsoft account</cp:lastModifiedBy>
  <cp:revision>4</cp:revision>
  <dcterms:created xsi:type="dcterms:W3CDTF">2020-08-13T11:21:46Z</dcterms:created>
  <dcterms:modified xsi:type="dcterms:W3CDTF">2023-11-15T13:38:13Z</dcterms:modified>
</cp:coreProperties>
</file>